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256"/>
  </p:normalViewPr>
  <p:slideViewPr>
    <p:cSldViewPr snapToGrid="0" snapToObjects="1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DC1FE-96F7-4F47-904D-32A31A134B85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D43F3-72F8-E94F-A99E-FB52F3653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8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teams.microsoft.com</a:t>
            </a:r>
            <a:r>
              <a:rPr lang="en-US" dirty="0"/>
              <a:t>/l/file/dafa2ffe-d413-43bc-bf21-d80244c1e56b?tenantId=0054a3ea-b394-418b-ad1a-174138231fd6&amp;fileType=</a:t>
            </a:r>
            <a:r>
              <a:rPr lang="en-US" dirty="0" err="1"/>
              <a:t>pptx&amp;objectUrl</a:t>
            </a:r>
            <a:r>
              <a:rPr lang="en-US" dirty="0"/>
              <a:t>=https%3A%2F%2Ffredhutch-my.sharepoint.com%2Fpersonal%2Fjbielas_fredhutch_org%2FDocuments%2FMicrosoft%20Teams%20Chat%20Files%2FVisium%200325.pptx&amp;baseUrl=https%3A%2F%2Ffredhutch-my.sharepoint.com%2Fpersonal%2Fjbielas_fredhutch_org%2F&amp;serviceName=p2p&amp;threadId=19:meeting_MjViZDdjM2EtZTMxYy00N2JiLWFhMWItNzhlNDQ3YmFiODVm@thread.v2&amp;messageId=1586543637442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teams.microsoft.com</a:t>
            </a:r>
            <a:r>
              <a:rPr lang="en-US" dirty="0"/>
              <a:t>/l/file/f6f89303-16ec-4312-95de-435adf4c126c?tenantId=0054a3ea-b394-418b-ad1a-174138231fd6&amp;fileType=</a:t>
            </a:r>
            <a:r>
              <a:rPr lang="en-US" dirty="0" err="1"/>
              <a:t>xlsx&amp;objectUrl</a:t>
            </a:r>
            <a:r>
              <a:rPr lang="en-US" dirty="0"/>
              <a:t>=https%3A%2F%2Ffredhutch-my.sharepoint.com%2Fpersonal%2Fezhao_fredhutch_org%2FDocuments%2FMicrosoft%20Teams%20Chat%20Files%2FVisium%20slide%20and%20sample%20info.xlsx&amp;baseUrl=https%3A%2F%2Ffredhutch-my.sharepoint.com%2Fpersonal%2Fezhao_fredhutch_org%2F&amp;serviceName=p2p&amp;threadId=19:meeting_MjViZDdjM2EtZTMxYy00N2JiLWFhMWItNzhlNDQ3YmFiODVm@thread.v2&amp;messageId=1586543446499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teams.microsoft.com</a:t>
            </a:r>
            <a:r>
              <a:rPr lang="en-US" dirty="0"/>
              <a:t>/l/file/c66de27f-f460-4242-a38b-9bd400bda977?tenantId=0054a3ea-b394-418b-ad1a-174138231fd6&amp;fileType=</a:t>
            </a:r>
            <a:r>
              <a:rPr lang="en-US" dirty="0" err="1"/>
              <a:t>xlsx&amp;objectUrl</a:t>
            </a:r>
            <a:r>
              <a:rPr lang="en-US" dirty="0"/>
              <a:t>=https%3A%2F%2Ffredhutch-my.sharepoint.com%2Fpersonal%2Fjbielas_fredhutch_org%2FDocuments%2FMicrosoft%20Teams%20Chat%20Files%2FMCC_OCT_28Oct2019.xlsx&amp;baseUrl=https%3A%2F%2Ffredhutch-my.sharepoint.com%2Fpersonal%2Fjbielas_fredhutch_org%2F&amp;serviceName=p2p&amp;threadId=19:meeting_MjViZDdjM2EtZTMxYy00N2JiLWFhMWItNzhlNDQ3YmFiODVm@thread.v2&amp;messageId=1586543127292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Xing Ren </a:t>
            </a:r>
          </a:p>
          <a:p>
            <a:r>
              <a:rPr lang="en-US" dirty="0"/>
              <a:t>Edward Zhao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D43F3-72F8-E94F-A99E-FB52F36534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78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D43F3-72F8-E94F-A99E-FB52F36534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5D95-B78B-3B4A-BB92-CE3F83943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07228-EEE3-C546-A1E0-A6CC5658A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15C18-AE28-F740-9903-34B9D9A6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59EB-D5F6-6B43-901C-59F96CB9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EB8F-2E05-CA47-9CFD-C8EF40A0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4EA3-955D-E04D-AFCD-BF734CE4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8A9E2-2367-804B-832D-B66A04B25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30AAC-82C0-4B4D-BADC-F8CAD4A9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EA26F-6473-2A42-B1E0-30E1FAC8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A9C21-E7FA-5249-8400-DB44E2FE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1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1C849-C691-354C-AEB4-3F8B221B4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43A29-906F-2A46-A09E-FC764CC53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7B7D8-4B94-7D45-A270-F5666E41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020E2-3F2E-E343-9571-124BB23C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2DEB5-3DC1-5042-97C6-D440CC82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6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27BD-CEE6-DD47-BD32-E5C40B67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F7CB-5386-7340-92DC-2CDEC794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9F5A9-727B-6E40-8669-0E22A363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2A37E-DCE5-4A42-9107-9EECA430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C6F0-668F-3D47-971B-B1297480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A507-D750-5B4A-8D34-C7B08F3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4A22B-27EE-6B4C-8C72-6E0B8D7DB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FE88E-F23F-0E4F-A52F-74B9B469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F7857-DDFC-1B4A-A7EB-41705A242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81FDD-2618-F847-96FF-7391EE8C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6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EFF9-D4AA-2F44-99DA-43F2DDAF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3AF75-63E4-704E-BB91-B3C1CB44D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A65CA-E27E-7646-B484-5B7398DBF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EA487-6631-AD41-930D-FD0C5086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D6106-C010-9F41-B8BC-1247EF1C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E699B-0AAB-BD43-B970-9B417298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6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0207-F789-514B-A027-3F96E521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86B0C-0EFB-A048-A004-E33B79EFB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E2109-8FB6-504D-97FF-CBB4F250E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0E53C-55F3-A54E-AE26-30ABE248F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0E2ADE-127D-6E45-8707-D213AC6FF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F4FD4-2621-394F-B008-D8091BA5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26064-516C-A04E-BC78-F52D29FF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F6F1D4-205B-694C-9921-18784D94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5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570E-6C7B-9741-9340-BC4FC0FE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AAB82-F80C-3843-A3D8-44F372DA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EA9E9-CBE4-2646-BC88-3CA838C9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38C00-D6A9-4349-B04F-8813B1A2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0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9F1B63-9945-5143-ADE3-99C2736D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2F338-9BFF-0947-85BF-E0C77A1F6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9EBC6-F016-C747-ACC3-73A2541E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F4FC-3533-A249-B56D-B3567C8C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C34CC-3334-F841-9091-F36441DEB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6D149-D2B4-284A-ABC8-48CE1DEDF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A289F-D784-874B-96E4-0038C544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C04D5-A7E6-2C41-946E-D1C48ADF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B1C9E-031C-A840-B55D-5DE4E554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5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2A4E-FBA3-C54D-8383-6B7B87DB0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808B1B-E67B-0C48-8880-4D9A29506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34DDF-FFCB-9B42-8019-87EF43BDE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C4D34-7095-2C4C-8042-DACACEA0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AA1B9-9811-2044-B202-8E2299A8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7C10C-821B-0B42-96E3-15006F34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9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F00A27-FE97-2D4E-B2A1-5AC91A9D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4A934-D43C-1B46-97D1-1504D419F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89964-EA23-B54C-BFCD-0DEE7B2C2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BF75C-567D-0D4B-BF93-B5713C26A05D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6CB9E-2D24-2B4B-B781-3543289BB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C1C61-A375-8440-A8D7-6920AD40F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2352F-8F6C-D745-B0CC-E0D295F8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5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46F3-AB7D-0A4F-A20B-ED365C88A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A3E11-97E2-B348-8C95-B1071AA7C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3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0BC72-8FCA-8640-9D31-B3226299C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501" y="365124"/>
            <a:ext cx="3178969" cy="635793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926595-4210-4A4C-82C1-676A25BB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11727"/>
              </p:ext>
            </p:extLst>
          </p:nvPr>
        </p:nvGraphicFramePr>
        <p:xfrm>
          <a:off x="2231136" y="365124"/>
          <a:ext cx="1869365" cy="6357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73">
                  <a:extLst>
                    <a:ext uri="{9D8B030D-6E8A-4147-A177-3AD203B41FA5}">
                      <a16:colId xmlns:a16="http://schemas.microsoft.com/office/drawing/2014/main" val="909510529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582471840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4275796443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3367254280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3626386916"/>
                    </a:ext>
                  </a:extLst>
                </a:gridCol>
              </a:tblGrid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W415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fp12-005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285449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335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W915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fp12-046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285431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No data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93626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W981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fp13-007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285427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210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W1001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fp13-008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285426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Virus-Negative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874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0BC72-8FCA-8640-9D31-B3226299C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100499" y="365125"/>
            <a:ext cx="3178969" cy="6357938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926595-4210-4A4C-82C1-676A25BB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95994"/>
              </p:ext>
            </p:extLst>
          </p:nvPr>
        </p:nvGraphicFramePr>
        <p:xfrm>
          <a:off x="2231136" y="365124"/>
          <a:ext cx="1914592" cy="6357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73">
                  <a:extLst>
                    <a:ext uri="{9D8B030D-6E8A-4147-A177-3AD203B41FA5}">
                      <a16:colId xmlns:a16="http://schemas.microsoft.com/office/drawing/2014/main" val="909510529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582471840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4275796443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3367254280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3626386916"/>
                    </a:ext>
                  </a:extLst>
                </a:gridCol>
              </a:tblGrid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Z1223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fp16-015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285557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Virus-Negative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335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W1044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fp16-021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285569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Desert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93626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W420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fp11-025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285446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210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W664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fp11-037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285465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874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61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926595-4210-4A4C-82C1-676A25BB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83635"/>
              </p:ext>
            </p:extLst>
          </p:nvPr>
        </p:nvGraphicFramePr>
        <p:xfrm>
          <a:off x="2231136" y="365124"/>
          <a:ext cx="1869365" cy="6357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73">
                  <a:extLst>
                    <a:ext uri="{9D8B030D-6E8A-4147-A177-3AD203B41FA5}">
                      <a16:colId xmlns:a16="http://schemas.microsoft.com/office/drawing/2014/main" val="909510529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582471840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4275796443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3367254280"/>
                    </a:ext>
                  </a:extLst>
                </a:gridCol>
                <a:gridCol w="373873">
                  <a:extLst>
                    <a:ext uri="{9D8B030D-6E8A-4147-A177-3AD203B41FA5}">
                      <a16:colId xmlns:a16="http://schemas.microsoft.com/office/drawing/2014/main" val="3626386916"/>
                    </a:ext>
                  </a:extLst>
                </a:gridCol>
              </a:tblGrid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W861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Fp12-035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285423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335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Z1059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fp14-001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285586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93626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Z1233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fp16-009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285574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Excluded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210"/>
                  </a:ext>
                </a:extLst>
              </a:tr>
              <a:tr h="1589484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Z1233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fp16-007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285573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Virus-Positive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Immune infiltrated</a:t>
                      </a:r>
                    </a:p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5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874329"/>
                  </a:ext>
                </a:extLst>
              </a:tr>
            </a:tbl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29C978-3F08-F641-B1D6-C69CE15F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500" y="365123"/>
            <a:ext cx="6360235" cy="636023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0596C2-36E7-9E49-B460-0B6A64BCC013}"/>
              </a:ext>
            </a:extLst>
          </p:cNvPr>
          <p:cNvSpPr/>
          <p:nvPr/>
        </p:nvSpPr>
        <p:spPr>
          <a:xfrm>
            <a:off x="7278624" y="365123"/>
            <a:ext cx="1581912" cy="1581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03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396</Words>
  <Application>Microsoft Office PowerPoint</Application>
  <PresentationFormat>Widescreen</PresentationFormat>
  <Paragraphs>69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H. Pulliam</dc:creator>
  <cp:lastModifiedBy>Edward Zhao</cp:lastModifiedBy>
  <cp:revision>9</cp:revision>
  <dcterms:created xsi:type="dcterms:W3CDTF">2020-04-10T16:54:36Z</dcterms:created>
  <dcterms:modified xsi:type="dcterms:W3CDTF">2020-04-15T16:57:37Z</dcterms:modified>
</cp:coreProperties>
</file>